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865"/>
    <a:srgbClr val="C0C0C0"/>
    <a:srgbClr val="F2F2F2"/>
    <a:srgbClr val="EAEAEA"/>
    <a:srgbClr val="787878"/>
    <a:srgbClr val="FFB500"/>
    <a:srgbClr val="961B81"/>
    <a:srgbClr val="FBFBFB"/>
    <a:srgbClr val="FC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3" autoAdjust="0"/>
    <p:restoredTop sz="92000" autoAdjust="0"/>
  </p:normalViewPr>
  <p:slideViewPr>
    <p:cSldViewPr snapToGrid="0">
      <p:cViewPr varScale="1">
        <p:scale>
          <a:sx n="62" d="100"/>
          <a:sy n="62" d="100"/>
        </p:scale>
        <p:origin x="636" y="56"/>
      </p:cViewPr>
      <p:guideLst/>
    </p:cSldViewPr>
  </p:slideViewPr>
  <p:outlineViewPr>
    <p:cViewPr>
      <p:scale>
        <a:sx n="33" d="100"/>
        <a:sy n="33" d="100"/>
      </p:scale>
      <p:origin x="0" y="-1188"/>
    </p:cViewPr>
  </p:outlin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EE5AE1-1D5F-483D-90B5-92A2A708F59B}" type="datetimeFigureOut">
              <a:rPr lang="en-US" smtClean="0"/>
              <a:t>2018-08-27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919B2B-FBA9-4EA3-BAD3-94A21FB4DC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940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Hello everybody, and welcome to this mini lecture in which I will teach you how to control your computer using a shell, or a console or a terminal, whichever name you prefer to use on these guys. They are more or less the same thing nowadays.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919B2B-FBA9-4EA3-BAD3-94A21FB4DC7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503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U Intro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029" y="2514600"/>
            <a:ext cx="3295941" cy="183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80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30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887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>
                <a:solidFill>
                  <a:srgbClr val="787878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880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97247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819472"/>
          </a:xfrm>
          <a:prstGeom prst="round2Diag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952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67019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789244"/>
          </a:xfrm>
          <a:prstGeom prst="round2DiagRect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543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0092" y="1175275"/>
            <a:ext cx="3798000" cy="3797247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84977" y="2817853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7854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547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9112" y="1175274"/>
            <a:ext cx="3798000" cy="3798000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893997" y="2818606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8606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0333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360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7992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2018-08-27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220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 Grey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  <p:cxnSp>
        <p:nvCxnSpPr>
          <p:cNvPr id="11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1508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2018-08-27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2734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6579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947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5495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82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Orange">
    <p:bg>
      <p:bgPr>
        <a:solidFill>
          <a:srgbClr val="FFB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6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754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3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78787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rgbClr val="7878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08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Blue">
    <p:bg>
      <p:bgPr>
        <a:solidFill>
          <a:srgbClr val="0038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2018-08-27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9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Purple">
    <p:bg>
      <p:bgPr>
        <a:solidFill>
          <a:srgbClr val="961B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2018-08-27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11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73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9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2018-08-27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72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859CC-B640-4DB3-BB6F-301CDED75AAD}" type="datetimeFigureOut">
              <a:rPr lang="sv-SE" smtClean="0"/>
              <a:t>2018-08-27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418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49" r:id="rId2"/>
    <p:sldLayoutId id="2147483674" r:id="rId3"/>
    <p:sldLayoutId id="2147483681" r:id="rId4"/>
    <p:sldLayoutId id="2147483673" r:id="rId5"/>
    <p:sldLayoutId id="2147483672" r:id="rId6"/>
    <p:sldLayoutId id="2147483650" r:id="rId7"/>
    <p:sldLayoutId id="2147483682" r:id="rId8"/>
    <p:sldLayoutId id="2147483652" r:id="rId9"/>
    <p:sldLayoutId id="2147483683" r:id="rId10"/>
    <p:sldLayoutId id="2147483689" r:id="rId11"/>
    <p:sldLayoutId id="2147483690" r:id="rId12"/>
    <p:sldLayoutId id="2147483675" r:id="rId13"/>
    <p:sldLayoutId id="2147483676" r:id="rId14"/>
    <p:sldLayoutId id="2147483686" r:id="rId15"/>
    <p:sldLayoutId id="2147483687" r:id="rId16"/>
    <p:sldLayoutId id="2147483654" r:id="rId17"/>
    <p:sldLayoutId id="2147483684" r:id="rId18"/>
    <p:sldLayoutId id="2147483655" r:id="rId19"/>
    <p:sldLayoutId id="2147483685" r:id="rId20"/>
    <p:sldLayoutId id="2147483677" r:id="rId21"/>
    <p:sldLayoutId id="2147483678" r:id="rId22"/>
    <p:sldLayoutId id="2147483680" r:id="rId23"/>
    <p:sldLayoutId id="2147483679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5527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Using shells (</a:t>
            </a:r>
            <a:r>
              <a:rPr lang="en-US" sz="3200" dirty="0"/>
              <a:t>or consoles, terminals, ...</a:t>
            </a:r>
            <a:r>
              <a:rPr lang="en-US" sz="4800" dirty="0"/>
              <a:t>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Peter Larsson-Green</a:t>
            </a:r>
          </a:p>
          <a:p>
            <a:r>
              <a:rPr lang="en-US" dirty="0"/>
              <a:t>Lecturer at Jönköping University</a:t>
            </a:r>
          </a:p>
          <a:p>
            <a:r>
              <a:rPr lang="en-US" dirty="0"/>
              <a:t>Spring 2018</a:t>
            </a:r>
          </a:p>
        </p:txBody>
      </p:sp>
    </p:spTree>
    <p:extLst>
      <p:ext uri="{BB962C8B-B14F-4D97-AF65-F5344CB8AC3E}">
        <p14:creationId xmlns:p14="http://schemas.microsoft.com/office/powerpoint/2010/main" val="4015595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use a shell?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97281" cy="1908728"/>
          </a:xfrm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  <a:cs typeface="Courier New" panose="02070309020205020404" pitchFamily="49" charset="0"/>
              </a:rPr>
              <a:t>It's a little bit harder to learn and use </a:t>
            </a:r>
            <a:r>
              <a:rPr lang="en-US" dirty="0">
                <a:solidFill>
                  <a:srgbClr val="FF0000"/>
                </a:solidFill>
                <a:latin typeface="+mn-lt"/>
                <a:cs typeface="Courier New" panose="02070309020205020404" pitchFamily="49" charset="0"/>
                <a:sym typeface="Wingdings" panose="05000000000000000000" pitchFamily="2" charset="2"/>
              </a:rPr>
              <a:t></a:t>
            </a:r>
          </a:p>
          <a:p>
            <a:r>
              <a:rPr lang="en-US" dirty="0">
                <a:latin typeface="+mn-lt"/>
              </a:rPr>
              <a:t>It can make you more productive </a:t>
            </a:r>
            <a:r>
              <a:rPr lang="en-US" dirty="0">
                <a:solidFill>
                  <a:schemeClr val="accent6"/>
                </a:solidFill>
                <a:latin typeface="+mn-lt"/>
                <a:sym typeface="Wingdings" panose="05000000000000000000" pitchFamily="2" charset="2"/>
              </a:rPr>
              <a:t></a:t>
            </a:r>
          </a:p>
          <a:p>
            <a:r>
              <a:rPr lang="en-US" dirty="0">
                <a:latin typeface="+mn-lt"/>
                <a:sym typeface="Wingdings" panose="05000000000000000000" pitchFamily="2" charset="2"/>
              </a:rPr>
              <a:t>Some programs only works through shells.</a:t>
            </a:r>
          </a:p>
          <a:p>
            <a:pPr lvl="1"/>
            <a:r>
              <a:rPr lang="en-US" dirty="0">
                <a:latin typeface="+mn-lt"/>
                <a:sym typeface="Wingdings" panose="05000000000000000000" pitchFamily="2" charset="2"/>
              </a:rPr>
              <a:t>Especially programs programmers use.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6552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I use a shell?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1197281" cy="480131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</a:rPr>
              <a:t>Practical demonstration.</a:t>
            </a:r>
          </a:p>
        </p:txBody>
      </p:sp>
    </p:spTree>
    <p:extLst>
      <p:ext uri="{BB962C8B-B14F-4D97-AF65-F5344CB8AC3E}">
        <p14:creationId xmlns:p14="http://schemas.microsoft.com/office/powerpoint/2010/main" val="4231581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JU Grå">
  <a:themeElements>
    <a:clrScheme name="JU">
      <a:dk1>
        <a:srgbClr val="000000"/>
      </a:dk1>
      <a:lt1>
        <a:srgbClr val="FFFFFF"/>
      </a:lt1>
      <a:dk2>
        <a:srgbClr val="003865"/>
      </a:dk2>
      <a:lt2>
        <a:srgbClr val="EBEBDF"/>
      </a:lt2>
      <a:accent1>
        <a:srgbClr val="961B81"/>
      </a:accent1>
      <a:accent2>
        <a:srgbClr val="FFB500"/>
      </a:accent2>
      <a:accent3>
        <a:srgbClr val="003865"/>
      </a:accent3>
      <a:accent4>
        <a:srgbClr val="EBEBDF"/>
      </a:accent4>
      <a:accent5>
        <a:srgbClr val="009CDE"/>
      </a:accent5>
      <a:accent6>
        <a:srgbClr val="007A33"/>
      </a:accent6>
      <a:hlink>
        <a:srgbClr val="EBEBDF"/>
      </a:hlink>
      <a:folHlink>
        <a:srgbClr val="961B81"/>
      </a:folHlink>
    </a:clrScheme>
    <a:fontScheme name="Custom 1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29208</TotalTime>
  <Words>113</Words>
  <Application>Microsoft Office PowerPoint</Application>
  <PresentationFormat>Widescreen</PresentationFormat>
  <Paragraphs>13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Courier New</vt:lpstr>
      <vt:lpstr>Georgia</vt:lpstr>
      <vt:lpstr>Wingdings</vt:lpstr>
      <vt:lpstr>JU Grå</vt:lpstr>
      <vt:lpstr>PowerPoint Presentation</vt:lpstr>
      <vt:lpstr>Using shells (or consoles, terminals, ...)</vt:lpstr>
      <vt:lpstr>Why use a shell?</vt:lpstr>
      <vt:lpstr>How do I use a shell?</vt:lpstr>
    </vt:vector>
  </TitlesOfParts>
  <Company>Jönköping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Oskar Pollack</dc:creator>
  <cp:lastModifiedBy>Peter Larsson-Green</cp:lastModifiedBy>
  <cp:revision>351</cp:revision>
  <dcterms:created xsi:type="dcterms:W3CDTF">2015-07-17T09:22:03Z</dcterms:created>
  <dcterms:modified xsi:type="dcterms:W3CDTF">2018-08-27T09:54:02Z</dcterms:modified>
</cp:coreProperties>
</file>