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12" r:id="rId3"/>
    <p:sldId id="406" r:id="rId4"/>
    <p:sldId id="359" r:id="rId5"/>
    <p:sldId id="366" r:id="rId6"/>
    <p:sldId id="360" r:id="rId7"/>
    <p:sldId id="365" r:id="rId8"/>
    <p:sldId id="367" r:id="rId9"/>
    <p:sldId id="370" r:id="rId10"/>
    <p:sldId id="368" r:id="rId11"/>
    <p:sldId id="369" r:id="rId12"/>
    <p:sldId id="372" r:id="rId13"/>
    <p:sldId id="392" r:id="rId14"/>
    <p:sldId id="386" r:id="rId15"/>
    <p:sldId id="387" r:id="rId16"/>
    <p:sldId id="400" r:id="rId17"/>
    <p:sldId id="404" r:id="rId18"/>
    <p:sldId id="393" r:id="rId19"/>
    <p:sldId id="401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2018-11-12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store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690688"/>
            <a:ext cx="10515601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Values in variables aren't copied when used (the reference is!).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35281" y="2517967"/>
            <a:ext cx="1759038" cy="13460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"ab"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"cd"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047757" y="2272825"/>
            <a:ext cx="3306043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[1]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b.append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 is [1, 2]!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43996" y="4397671"/>
          <a:ext cx="254160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Georgia" panose="02040502050405020303" pitchFamily="18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Georgia" panose="02040502050405020303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3996" y="5612102"/>
            <a:ext cx="2525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15620" y="5217059"/>
            <a:ext cx="717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>
                <a:latin typeface="Courier"/>
              </a:rPr>
              <a:t>ab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69530" y="5224950"/>
            <a:ext cx="1199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"/>
              </a:rPr>
              <a:t>-- cd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2671" y="5215217"/>
            <a:ext cx="56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b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139515" y="4395829"/>
          <a:ext cx="254160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Georgia" panose="02040502050405020303" pitchFamily="18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Georgia" panose="02040502050405020303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139515" y="5610260"/>
            <a:ext cx="2525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8190" y="5213375"/>
            <a:ext cx="56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87929" y="4805523"/>
            <a:ext cx="633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solidFill>
                  <a:schemeClr val="bg1"/>
                </a:solidFill>
                <a:latin typeface="Courier"/>
              </a:rPr>
              <a:t>ab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87929" y="5213375"/>
            <a:ext cx="633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solidFill>
                  <a:schemeClr val="bg1"/>
                </a:solidFill>
                <a:latin typeface="Courier"/>
              </a:rPr>
              <a:t>cd</a:t>
            </a:r>
          </a:p>
        </p:txBody>
      </p:sp>
      <p:cxnSp>
        <p:nvCxnSpPr>
          <p:cNvPr id="21" name="Straight Arrow Connector 20"/>
          <p:cNvCxnSpPr>
            <a:endCxn id="18" idx="1"/>
          </p:cNvCxnSpPr>
          <p:nvPr/>
        </p:nvCxnSpPr>
        <p:spPr>
          <a:xfrm>
            <a:off x="4699322" y="5005578"/>
            <a:ext cx="1488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8" idx="1"/>
          </p:cNvCxnSpPr>
          <p:nvPr/>
        </p:nvCxnSpPr>
        <p:spPr>
          <a:xfrm flipV="1">
            <a:off x="4699322" y="5005578"/>
            <a:ext cx="1488607" cy="392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9" idx="1"/>
          </p:cNvCxnSpPr>
          <p:nvPr/>
        </p:nvCxnSpPr>
        <p:spPr>
          <a:xfrm>
            <a:off x="4699322" y="5405689"/>
            <a:ext cx="1488607" cy="7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90223" y="5196602"/>
            <a:ext cx="62565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08344" y="4084090"/>
            <a:ext cx="2661094" cy="191327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08344" y="4084090"/>
            <a:ext cx="2677261" cy="191327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e 34"/>
          <p:cNvGraphicFramePr>
            <a:graphicFrameLocks noGrp="1"/>
          </p:cNvGraphicFramePr>
          <p:nvPr>
            <p:extLst/>
          </p:nvPr>
        </p:nvGraphicFramePr>
        <p:xfrm>
          <a:off x="7582358" y="4397329"/>
          <a:ext cx="254160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Georgia" panose="02040502050405020303" pitchFamily="18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Georgia" panose="02040502050405020303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7582358" y="5611760"/>
            <a:ext cx="2525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01033" y="5214875"/>
            <a:ext cx="56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630772" y="4720818"/>
            <a:ext cx="1527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Courier"/>
              </a:rPr>
              <a:t>[</a:t>
            </a:r>
            <a:r>
              <a:rPr lang="sv-SE" sz="2000" dirty="0">
                <a:solidFill>
                  <a:schemeClr val="bg1"/>
                </a:solidFill>
                <a:latin typeface="Courier"/>
              </a:rPr>
              <a:t>1</a:t>
            </a:r>
            <a:r>
              <a:rPr lang="sv-SE" sz="2800" dirty="0">
                <a:solidFill>
                  <a:schemeClr val="bg1"/>
                </a:solidFill>
                <a:latin typeface="Courier"/>
              </a:rPr>
              <a:t>   ]</a:t>
            </a:r>
          </a:p>
        </p:txBody>
      </p:sp>
      <p:cxnSp>
        <p:nvCxnSpPr>
          <p:cNvPr id="40" name="Straight Arrow Connector 39"/>
          <p:cNvCxnSpPr>
            <a:endCxn id="38" idx="1"/>
          </p:cNvCxnSpPr>
          <p:nvPr/>
        </p:nvCxnSpPr>
        <p:spPr>
          <a:xfrm>
            <a:off x="9142165" y="4982428"/>
            <a:ext cx="1488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8" idx="1"/>
          </p:cNvCxnSpPr>
          <p:nvPr/>
        </p:nvCxnSpPr>
        <p:spPr>
          <a:xfrm flipV="1">
            <a:off x="9142165" y="4982428"/>
            <a:ext cx="1488607" cy="397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1115250" y="4824840"/>
            <a:ext cx="723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solidFill>
                  <a:schemeClr val="bg1"/>
                </a:solidFill>
                <a:latin typeface="Courier"/>
              </a:rPr>
              <a:t>, 2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3530800" y="2517967"/>
            <a:ext cx="1759038" cy="13460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"ab"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"cd"</a:t>
            </a:r>
          </a:p>
        </p:txBody>
      </p:sp>
    </p:spTree>
    <p:extLst>
      <p:ext uri="{BB962C8B-B14F-4D97-AF65-F5344CB8AC3E}">
        <p14:creationId xmlns:p14="http://schemas.microsoft.com/office/powerpoint/2010/main" val="421097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6" grpId="0" uiExpand="1" build="p" animBg="1"/>
      <p:bldP spid="9" grpId="0"/>
      <p:bldP spid="10" grpId="0"/>
      <p:bldP spid="11" grpId="0"/>
      <p:bldP spid="12" grpId="0"/>
      <p:bldP spid="14" grpId="0"/>
      <p:bldP spid="17" grpId="0"/>
      <p:bldP spid="18" grpId="0"/>
      <p:bldP spid="19" grpId="0"/>
      <p:bldP spid="36" grpId="0"/>
      <p:bldP spid="37" grpId="0"/>
      <p:bldP spid="38" grpId="0"/>
      <p:bldP spid="48" grpId="0"/>
      <p:bldP spid="5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example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11731" y="1565996"/>
            <a:ext cx="5510336" cy="35384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multiply_by_two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a_list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new_list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number in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a_list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new_list.append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(number*2)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new_list</a:t>
            </a:r>
            <a:endParaRPr lang="en-US" sz="23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3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= [2, 5]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list2 =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multiply_by_two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48536" y="1565996"/>
            <a:ext cx="5494653" cy="398519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multiply_by_two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a_list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a_list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a_list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a_list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]*2</a:t>
            </a:r>
          </a:p>
          <a:p>
            <a:pPr marL="0" indent="0">
              <a:buNone/>
            </a:pPr>
            <a:endParaRPr lang="en-US" sz="23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3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3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= [2, 5]</a:t>
            </a:r>
          </a:p>
          <a:p>
            <a:pPr marL="0" indent="0">
              <a:buNone/>
            </a:pPr>
            <a:r>
              <a:rPr lang="en-US" sz="23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multiply_by_two</a:t>
            </a: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(list)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list is [4, 10]!</a:t>
            </a:r>
          </a:p>
        </p:txBody>
      </p:sp>
    </p:spTree>
    <p:extLst>
      <p:ext uri="{BB962C8B-B14F-4D97-AF65-F5344CB8AC3E}">
        <p14:creationId xmlns:p14="http://schemas.microsoft.com/office/powerpoint/2010/main" val="147936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90688"/>
            <a:ext cx="9147464" cy="31885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add_to_first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+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[3, 4, 5]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add_to_first_list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[1, 2, 3])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now [4, 6, 8]</a:t>
            </a:r>
          </a:p>
        </p:txBody>
      </p:sp>
    </p:spTree>
    <p:extLst>
      <p:ext uri="{BB962C8B-B14F-4D97-AF65-F5344CB8AC3E}">
        <p14:creationId xmlns:p14="http://schemas.microsoft.com/office/powerpoint/2010/main" val="169794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operators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90688"/>
            <a:ext cx="337498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2] + [3, 4]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199" y="3160397"/>
            <a:ext cx="337498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2] == [1, 2]</a:t>
            </a:r>
          </a:p>
        </p:txBody>
      </p:sp>
      <p:sp>
        <p:nvSpPr>
          <p:cNvPr id="7" name="Cloud 6"/>
          <p:cNvSpPr/>
          <p:nvPr/>
        </p:nvSpPr>
        <p:spPr>
          <a:xfrm>
            <a:off x="6354500" y="3104350"/>
            <a:ext cx="3217760" cy="131207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Pairwise comparison.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198" y="3914681"/>
            <a:ext cx="337498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2] &lt; [1, 3]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197" y="4668965"/>
            <a:ext cx="337498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2] is [1, 2]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51114" y="1631904"/>
            <a:ext cx="387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[1, 2, 3, 4]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197" y="2422126"/>
            <a:ext cx="337498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2] *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51114" y="2332871"/>
            <a:ext cx="4862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[1, 2, 1, 2, 1, 2]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838196" y="5407236"/>
            <a:ext cx="3374985" cy="89460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[1, 2]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 = a is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1114" y="3081200"/>
            <a:ext cx="2107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51113" y="3870053"/>
            <a:ext cx="2107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51113" y="4594734"/>
            <a:ext cx="2107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</p:spTree>
    <p:extLst>
      <p:ext uri="{BB962C8B-B14F-4D97-AF65-F5344CB8AC3E}">
        <p14:creationId xmlns:p14="http://schemas.microsoft.com/office/powerpoint/2010/main" val="24564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Using range to create lists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661932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5977" y="1669211"/>
            <a:ext cx="387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0, 1, 2, 3, 4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433397"/>
            <a:ext cx="2761527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list(range(5))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0651" y="2410247"/>
            <a:ext cx="3998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 1, 2, 3, 4]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199" y="3176106"/>
            <a:ext cx="4057892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list(range(5, 25, 5))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8945" y="3141381"/>
            <a:ext cx="3998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[5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10, 15, 20]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38199" y="3872649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dirty="0"/>
              <a:t>Range can only produce linear sequences.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199" y="4597761"/>
            <a:ext cx="4057892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????????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8945" y="4563036"/>
            <a:ext cx="3998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[1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4, 9, 16]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38199" y="5276707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List comprehension to the rescue!</a:t>
            </a:r>
          </a:p>
        </p:txBody>
      </p:sp>
    </p:spTree>
    <p:extLst>
      <p:ext uri="{BB962C8B-B14F-4D97-AF65-F5344CB8AC3E}">
        <p14:creationId xmlns:p14="http://schemas.microsoft.com/office/powerpoint/2010/main" val="249170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1" grpId="0" build="p"/>
      <p:bldP spid="12" grpId="0" uiExpand="1" build="p" animBg="1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List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dirty="0"/>
              <a:t>Expression creating a list based on a sequence.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1" y="2440693"/>
            <a:ext cx="8072120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      for </a:t>
            </a:r>
            <a:r>
              <a:rPr lang="sv-SE" sz="3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in         ]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78012" y="2557046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514231" y="2557046"/>
            <a:ext cx="206318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&lt;seq-expr&gt;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30796" y="3243523"/>
            <a:ext cx="4933712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range(1, 5)]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03790" y="4055680"/>
            <a:ext cx="4960717" cy="135524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range(1, 5):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the_list.append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73501" y="3194279"/>
            <a:ext cx="3998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[1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4, 9, 16]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1370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uiExpand="1" build="p" animBg="1"/>
      <p:bldP spid="8" grpId="0" build="p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199" y="1739932"/>
            <a:ext cx="5147821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range(50, 53)]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54282" y="1690688"/>
            <a:ext cx="3998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[50, 51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52]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8199" y="3322488"/>
            <a:ext cx="5147821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[50+i for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range(3)]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54282" y="3273244"/>
            <a:ext cx="3998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[50, 51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52]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199" y="2531210"/>
            <a:ext cx="5147821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list(range(50, 53))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54282" y="2481966"/>
            <a:ext cx="3998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[50, 51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52]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0726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/>
      <p:bldP spid="10" grpId="0" uiExpand="1" build="p" animBg="1"/>
      <p:bldP spid="11" grpId="0"/>
      <p:bldP spid="12" grpId="0" uiExpand="1" build="p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90688"/>
            <a:ext cx="10515600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words = "one two three four five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six".split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")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582286"/>
            <a:ext cx="550025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(word) for word in words]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42365" y="2513813"/>
            <a:ext cx="4717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[3, 3, 5, 4, 4, 3]</a:t>
            </a:r>
          </a:p>
        </p:txBody>
      </p:sp>
    </p:spTree>
    <p:extLst>
      <p:ext uri="{BB962C8B-B14F-4D97-AF65-F5344CB8AC3E}">
        <p14:creationId xmlns:p14="http://schemas.microsoft.com/office/powerpoint/2010/main" val="405655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uiExpand="1" build="p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List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dirty="0"/>
              <a:t>Expression creating a list based on a sequence.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1" y="2440693"/>
            <a:ext cx="10358120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      for </a:t>
            </a:r>
            <a:r>
              <a:rPr lang="sv-SE" sz="3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in          if      ]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78012" y="2557046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521087" y="2557046"/>
            <a:ext cx="206318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&lt;seq-expr&gt;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30795" y="3243523"/>
            <a:ext cx="7495575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range(1, 5) if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 2 == 0]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03790" y="4055680"/>
            <a:ext cx="4960717" cy="18066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range(1, 5):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 2 == 0: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the_list.append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428082" y="2557046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18970" y="3171255"/>
            <a:ext cx="2560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4, 16]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1287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build="p" animBg="1"/>
      <p:bldP spid="9" grpId="0" animBg="1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90688"/>
            <a:ext cx="10515600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words = "one two three four five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six".split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")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582286"/>
            <a:ext cx="10238509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["_"+word+"_" for word in words if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(word) == 3]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32609" y="3188606"/>
            <a:ext cx="8784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["_one_", "_two_", "_six_"]</a:t>
            </a:r>
          </a:p>
        </p:txBody>
      </p:sp>
    </p:spTree>
    <p:extLst>
      <p:ext uri="{BB962C8B-B14F-4D97-AF65-F5344CB8AC3E}">
        <p14:creationId xmlns:p14="http://schemas.microsoft.com/office/powerpoint/2010/main" val="114890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uiExpand="1" build="p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Lists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Used to store multiple values.</a:t>
            </a:r>
          </a:p>
          <a:p>
            <a:r>
              <a:rPr lang="en-US" dirty="0">
                <a:latin typeface="+mn-lt"/>
              </a:rPr>
              <a:t>Expressions creating lists: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90504" y="2823684"/>
            <a:ext cx="733151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90505" y="3438192"/>
            <a:ext cx="2187878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08156" y="3542970"/>
            <a:ext cx="13338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490503" y="4064688"/>
            <a:ext cx="4951861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,         , ...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918547" y="4169466"/>
            <a:ext cx="13338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712864" y="4169465"/>
            <a:ext cx="13338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490503" y="5289648"/>
            <a:ext cx="5795054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52523" y="5384328"/>
            <a:ext cx="240900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&lt;list-expr&gt;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422755" y="5394426"/>
            <a:ext cx="24152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&lt;index-expr&gt;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0ACEDA7-1A33-4BED-A80D-2FE4681871A5}"/>
              </a:ext>
            </a:extLst>
          </p:cNvPr>
          <p:cNvSpPr txBox="1">
            <a:spLocks/>
          </p:cNvSpPr>
          <p:nvPr/>
        </p:nvSpPr>
        <p:spPr>
          <a:xfrm>
            <a:off x="838200" y="4726396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+mn-lt"/>
              </a:rPr>
              <a:t>Expression for retrieving an element from the list:</a:t>
            </a:r>
          </a:p>
        </p:txBody>
      </p:sp>
    </p:spTree>
    <p:extLst>
      <p:ext uri="{BB962C8B-B14F-4D97-AF65-F5344CB8AC3E}">
        <p14:creationId xmlns:p14="http://schemas.microsoft.com/office/powerpoint/2010/main" val="253397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example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690688"/>
            <a:ext cx="10515600" cy="410984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["a", "b", "c", 4]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[3]-3]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     4    -3]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# 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      1     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#            "b"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w = [0][0]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len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([3, 7, 4])  3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4749" y="4413493"/>
            <a:ext cx="5795054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769" y="4508173"/>
            <a:ext cx="240900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&lt;list-expr&gt;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257001" y="4518271"/>
            <a:ext cx="24152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&lt;index-expr&gt;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24749" y="5035100"/>
            <a:ext cx="5795054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486769" y="5129780"/>
            <a:ext cx="240900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257001" y="5139878"/>
            <a:ext cx="24152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486769" y="5988236"/>
            <a:ext cx="2409006" cy="505161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      ]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038125" y="6082131"/>
            <a:ext cx="1328791" cy="31736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3" name="Up-Down Arrow 2"/>
          <p:cNvSpPr/>
          <p:nvPr/>
        </p:nvSpPr>
        <p:spPr>
          <a:xfrm>
            <a:off x="6541091" y="5471086"/>
            <a:ext cx="300362" cy="517148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878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199" y="2716359"/>
            <a:ext cx="7298804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is_5_in_list(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== 5: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True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False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687658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is_5_in_list([3, 5, 8])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is_5_in_list([3, 6, 8])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91919" y="4607908"/>
            <a:ext cx="7129917" cy="213725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is_5_in_list(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element in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element == 5: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True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False</a:t>
            </a:r>
          </a:p>
        </p:txBody>
      </p:sp>
    </p:spTree>
    <p:extLst>
      <p:ext uri="{BB962C8B-B14F-4D97-AF65-F5344CB8AC3E}">
        <p14:creationId xmlns:p14="http://schemas.microsoft.com/office/powerpoint/2010/main" val="11909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8" grpId="0" uiExpand="1" build="p"/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95909" cy="50193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+mn-lt"/>
              </a:rPr>
              <a:t>Lists in lists!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2501"/>
            <a:ext cx="4337116" cy="364920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["a1", "b1", "c1"],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["a2", "b2", "c2"]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x[1]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[1][0]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w = [[0]][0][0]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54586" y="1859611"/>
            <a:ext cx="478674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 [2, 3], 4]) 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3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08323" y="2496487"/>
            <a:ext cx="5795054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870343" y="2591167"/>
            <a:ext cx="240900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&lt;list-expr&gt;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640575" y="2601265"/>
            <a:ext cx="24152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&lt;index-expr&gt;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708323" y="3238256"/>
            <a:ext cx="5795054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870343" y="3332936"/>
            <a:ext cx="240900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my_list[1]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640575" y="3343034"/>
            <a:ext cx="24152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21" name="Up-Down Arrow 20"/>
          <p:cNvSpPr/>
          <p:nvPr/>
        </p:nvSpPr>
        <p:spPr>
          <a:xfrm>
            <a:off x="7024268" y="3660403"/>
            <a:ext cx="300362" cy="434248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ounded Rectangle 27"/>
          <p:cNvSpPr/>
          <p:nvPr/>
        </p:nvSpPr>
        <p:spPr>
          <a:xfrm>
            <a:off x="5708323" y="4104749"/>
            <a:ext cx="5795054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5870343" y="4199429"/>
            <a:ext cx="240900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640575" y="4209527"/>
            <a:ext cx="24152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708323" y="4898505"/>
            <a:ext cx="5795054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870343" y="4993185"/>
            <a:ext cx="240900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[[0]][0]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8640575" y="5003283"/>
            <a:ext cx="24152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34" name="Up-Down Arrow 33"/>
          <p:cNvSpPr/>
          <p:nvPr/>
        </p:nvSpPr>
        <p:spPr>
          <a:xfrm>
            <a:off x="7024268" y="5320652"/>
            <a:ext cx="300362" cy="434248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ounded Rectangle 34"/>
          <p:cNvSpPr/>
          <p:nvPr/>
        </p:nvSpPr>
        <p:spPr>
          <a:xfrm>
            <a:off x="5708323" y="5764998"/>
            <a:ext cx="5795054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5870343" y="5859678"/>
            <a:ext cx="240900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[[0]]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8640575" y="5869776"/>
            <a:ext cx="24152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2618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list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+mn-lt"/>
              </a:rPr>
              <a:t>Change an element in a list: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49" charset="0"/>
              </a:rPr>
              <a:t>the_list</a:t>
            </a:r>
            <a:r>
              <a:rPr lang="en-US" dirty="0">
                <a:latin typeface="Courier" pitchFamily="49" charset="0"/>
              </a:rPr>
              <a:t>[&lt;expr&gt;] = &lt;expr&gt;</a:t>
            </a:r>
          </a:p>
          <a:p>
            <a:r>
              <a:rPr lang="en-US" dirty="0">
                <a:latin typeface="+mn-lt"/>
              </a:rPr>
              <a:t>Add an element to the end of a list: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49" charset="0"/>
              </a:rPr>
              <a:t>the_list.append</a:t>
            </a:r>
            <a:r>
              <a:rPr lang="en-US" dirty="0">
                <a:latin typeface="Courier" pitchFamily="49" charset="0"/>
              </a:rPr>
              <a:t>(&lt;expr&gt;)</a:t>
            </a:r>
          </a:p>
          <a:p>
            <a:r>
              <a:rPr lang="en-US" dirty="0">
                <a:latin typeface="+mn-lt"/>
              </a:rPr>
              <a:t>Remove an element from a list: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49" charset="0"/>
              </a:rPr>
              <a:t>the_list.remove</a:t>
            </a:r>
            <a:r>
              <a:rPr lang="en-US" dirty="0">
                <a:latin typeface="Courier" pitchFamily="49" charset="0"/>
              </a:rPr>
              <a:t>(&lt;expr&gt;)</a:t>
            </a:r>
          </a:p>
          <a:p>
            <a:r>
              <a:rPr lang="en-US" dirty="0">
                <a:latin typeface="+mn-lt"/>
              </a:rPr>
              <a:t>Remove the element at a specific index in the list: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49" charset="0"/>
              </a:rPr>
              <a:t>the_list.pop</a:t>
            </a:r>
            <a:r>
              <a:rPr lang="en-US" dirty="0">
                <a:latin typeface="Courier" pitchFamily="49" charset="0"/>
              </a:rPr>
              <a:t>(&lt;expr&gt;)</a:t>
            </a:r>
          </a:p>
          <a:p>
            <a:r>
              <a:rPr lang="en-US" dirty="0">
                <a:latin typeface="+mn-lt"/>
              </a:rPr>
              <a:t>Documentation:</a:t>
            </a:r>
          </a:p>
          <a:p>
            <a:pPr marL="457200" lvl="1" indent="0">
              <a:buNone/>
            </a:pPr>
            <a:r>
              <a:rPr lang="en-US" dirty="0">
                <a:latin typeface="Courier" pitchFamily="49" charset="0"/>
              </a:rPr>
              <a:t>help([])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9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example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690688"/>
            <a:ext cx="10515600" cy="411907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["a", "b", "c"]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 = "d"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["a", "b", "d"]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my_list.remove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("b")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["a", "d"]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my_list.pop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["a"]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my_list.append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("e")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["a", "e"]</a:t>
            </a:r>
          </a:p>
        </p:txBody>
      </p:sp>
    </p:spTree>
    <p:extLst>
      <p:ext uri="{BB962C8B-B14F-4D97-AF65-F5344CB8AC3E}">
        <p14:creationId xmlns:p14="http://schemas.microsoft.com/office/powerpoint/2010/main" val="243787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612188"/>
            <a:ext cx="5585750" cy="226728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get_all_plus_1(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number in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new_list.append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(number+1)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new_list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1687658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get_all_plus_1([3, 6, 8])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[4, 7, 9]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D68F7CE-B6D9-4C04-A347-129D22BEF702}"/>
              </a:ext>
            </a:extLst>
          </p:cNvPr>
          <p:cNvSpPr txBox="1">
            <a:spLocks/>
          </p:cNvSpPr>
          <p:nvPr/>
        </p:nvSpPr>
        <p:spPr>
          <a:xfrm>
            <a:off x="6899563" y="2612188"/>
            <a:ext cx="4454237" cy="226728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number in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a_list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+= number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sum</a:t>
            </a:r>
          </a:p>
        </p:txBody>
      </p:sp>
    </p:spTree>
    <p:extLst>
      <p:ext uri="{BB962C8B-B14F-4D97-AF65-F5344CB8AC3E}">
        <p14:creationId xmlns:p14="http://schemas.microsoft.com/office/powerpoint/2010/main" val="12300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/>
      <p:bldP spid="5" grpId="0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7250</TotalTime>
  <Words>1418</Words>
  <Application>Microsoft Office PowerPoint</Application>
  <PresentationFormat>Widescreen</PresentationFormat>
  <Paragraphs>231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BentonSans Medium</vt:lpstr>
      <vt:lpstr>BentonSans Regular</vt:lpstr>
      <vt:lpstr>Calibri</vt:lpstr>
      <vt:lpstr>Courier</vt:lpstr>
      <vt:lpstr>Courier New</vt:lpstr>
      <vt:lpstr>Georgia</vt:lpstr>
      <vt:lpstr>Wingdings</vt:lpstr>
      <vt:lpstr>JU Grå</vt:lpstr>
      <vt:lpstr>PowerPoint Presentation</vt:lpstr>
      <vt:lpstr>Lists in Python</vt:lpstr>
      <vt:lpstr>Lists</vt:lpstr>
      <vt:lpstr>Lists example</vt:lpstr>
      <vt:lpstr>Example</vt:lpstr>
      <vt:lpstr>Nested lists</vt:lpstr>
      <vt:lpstr>More list operations</vt:lpstr>
      <vt:lpstr>Lists example</vt:lpstr>
      <vt:lpstr>Example</vt:lpstr>
      <vt:lpstr>Variables store references</vt:lpstr>
      <vt:lpstr>Lists example</vt:lpstr>
      <vt:lpstr>Example</vt:lpstr>
      <vt:lpstr>operators</vt:lpstr>
      <vt:lpstr>Using range to create lists</vt:lpstr>
      <vt:lpstr>List comprehension</vt:lpstr>
      <vt:lpstr>Example</vt:lpstr>
      <vt:lpstr>Example</vt:lpstr>
      <vt:lpstr>List comprehension</vt:lpstr>
      <vt:lpstr>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213</cp:revision>
  <dcterms:created xsi:type="dcterms:W3CDTF">2015-07-17T09:22:03Z</dcterms:created>
  <dcterms:modified xsi:type="dcterms:W3CDTF">2018-11-12T09:30:03Z</dcterms:modified>
</cp:coreProperties>
</file>