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2" r:id="rId3"/>
    <p:sldId id="425" r:id="rId4"/>
    <p:sldId id="436" r:id="rId5"/>
    <p:sldId id="432" r:id="rId6"/>
    <p:sldId id="426" r:id="rId7"/>
    <p:sldId id="434" r:id="rId8"/>
    <p:sldId id="433" r:id="rId9"/>
    <p:sldId id="427" r:id="rId10"/>
    <p:sldId id="435" r:id="rId11"/>
    <p:sldId id="437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2018-11-25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Abstraction in programming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EA3E079-6E6D-4352-A4C6-FA38DD330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0920" cy="2553904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Functions are abstractions.</a:t>
            </a:r>
          </a:p>
          <a:p>
            <a:pPr marL="0" indent="0">
              <a:buNone/>
            </a:pPr>
            <a:r>
              <a:rPr lang="en-US" dirty="0"/>
              <a:t>A lot of other things are abstractions as well.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 + 5</a:t>
            </a:r>
            <a:r>
              <a:rPr lang="en-US" dirty="0"/>
              <a:t> evaluates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dirty="0"/>
              <a:t>. How?!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noProof="0" dirty="0"/>
              <a:t> statement conditionally executes other statements. How?!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 iterates over a sequence of values. How?!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9825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Summary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EA3E079-6E6D-4352-A4C6-FA38DD330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17092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Abstraction: Just accept that things work in some specific ways.</a:t>
            </a:r>
          </a:p>
        </p:txBody>
      </p:sp>
    </p:spTree>
    <p:extLst>
      <p:ext uri="{BB962C8B-B14F-4D97-AF65-F5344CB8AC3E}">
        <p14:creationId xmlns:p14="http://schemas.microsoft.com/office/powerpoint/2010/main" val="325290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Abstraction in Python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abstraction?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 simplified view of how something complex</a:t>
            </a:r>
            <a:r>
              <a:rPr lang="en-US" dirty="0"/>
              <a:t> </a:t>
            </a:r>
            <a:r>
              <a:rPr lang="en-US" noProof="0" dirty="0"/>
              <a:t>works.</a:t>
            </a:r>
          </a:p>
        </p:txBody>
      </p:sp>
      <p:pic>
        <p:nvPicPr>
          <p:cNvPr id="4" name="Graphic 3" descr="Car">
            <a:extLst>
              <a:ext uri="{FF2B5EF4-FFF2-40B4-BE49-F238E27FC236}">
                <a16:creationId xmlns:a16="http://schemas.microsoft.com/office/drawing/2014/main" id="{38E85DC5-313C-4843-BAEE-542632B73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40200" y="2523654"/>
            <a:ext cx="2814320" cy="281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13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abstraction?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 simplified view of how something complex</a:t>
            </a:r>
            <a:r>
              <a:rPr lang="en-US" dirty="0"/>
              <a:t> </a:t>
            </a:r>
            <a:r>
              <a:rPr lang="en-US" noProof="0" dirty="0"/>
              <a:t>works.</a:t>
            </a:r>
          </a:p>
        </p:txBody>
      </p:sp>
      <p:pic>
        <p:nvPicPr>
          <p:cNvPr id="6" name="Graphic 5" descr="Earth Globe Europe-Africa">
            <a:extLst>
              <a:ext uri="{FF2B5EF4-FFF2-40B4-BE49-F238E27FC236}">
                <a16:creationId xmlns:a16="http://schemas.microsoft.com/office/drawing/2014/main" id="{9A06B373-0E8C-44D6-83D1-36B062E505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34080" y="2713355"/>
            <a:ext cx="3779520" cy="3779520"/>
          </a:xfrm>
          <a:prstGeom prst="rect">
            <a:avLst/>
          </a:prstGeom>
        </p:spPr>
      </p:pic>
      <p:pic>
        <p:nvPicPr>
          <p:cNvPr id="8" name="Graphic 7" descr="Woman">
            <a:extLst>
              <a:ext uri="{FF2B5EF4-FFF2-40B4-BE49-F238E27FC236}">
                <a16:creationId xmlns:a16="http://schemas.microsoft.com/office/drawing/2014/main" id="{EEB6564F-07D7-408F-96EF-B8BC4807BC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044440" y="2519209"/>
            <a:ext cx="558800" cy="55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08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What is abstraction?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A simplified view of how something complex</a:t>
            </a:r>
            <a:r>
              <a:rPr lang="en-US" dirty="0"/>
              <a:t> </a:t>
            </a:r>
            <a:r>
              <a:rPr lang="en-US" noProof="0" dirty="0"/>
              <a:t>works.</a:t>
            </a:r>
          </a:p>
        </p:txBody>
      </p:sp>
      <p:pic>
        <p:nvPicPr>
          <p:cNvPr id="5" name="Graphic 4" descr="Computer">
            <a:extLst>
              <a:ext uri="{FF2B5EF4-FFF2-40B4-BE49-F238E27FC236}">
                <a16:creationId xmlns:a16="http://schemas.microsoft.com/office/drawing/2014/main" id="{8BC7E33A-6A70-4D2C-95BC-1EA6151333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63720" y="2315374"/>
            <a:ext cx="2108200" cy="2108200"/>
          </a:xfrm>
          <a:prstGeom prst="rect">
            <a:avLst/>
          </a:prstGeom>
        </p:spPr>
      </p:pic>
      <p:pic>
        <p:nvPicPr>
          <p:cNvPr id="9" name="Picture 4" descr="Mouse, Computer Mouse, Computer, Hardware, Input, Clean">
            <a:extLst>
              <a:ext uri="{FF2B5EF4-FFF2-40B4-BE49-F238E27FC236}">
                <a16:creationId xmlns:a16="http://schemas.microsoft.com/office/drawing/2014/main" id="{62AE95C5-D6AC-4B1C-A2A7-D10D2E45F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0552" y="4184874"/>
            <a:ext cx="674968" cy="477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Keyboard, Untitled, Keys, Pc, Input, Computer, Leave">
            <a:extLst>
              <a:ext uri="{FF2B5EF4-FFF2-40B4-BE49-F238E27FC236}">
                <a16:creationId xmlns:a16="http://schemas.microsoft.com/office/drawing/2014/main" id="{F62333D1-4000-4768-B00D-17267F2CA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947" y="3664679"/>
            <a:ext cx="1672943" cy="1672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984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Abstraction in programming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DDECA8-EDBE-4496-AB2B-5FD2CFBF9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2824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Functions are abstractions.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print()</a:t>
            </a:r>
            <a:r>
              <a:rPr lang="en-US" dirty="0"/>
              <a:t> prints to the console. How?!</a:t>
            </a:r>
          </a:p>
          <a:p>
            <a:r>
              <a:rPr lang="en-US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input()</a:t>
            </a:r>
            <a:r>
              <a:rPr lang="en-US" noProof="0" dirty="0"/>
              <a:t> reads from the console. How?!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open()</a:t>
            </a:r>
            <a:r>
              <a:rPr lang="en-US" dirty="0"/>
              <a:t> opens a file. How?!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7647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Abstraction in programming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DDECA8-EDBE-4496-AB2B-5FD2CFBF9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Functions are abstractions.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F159A5A-5133-4DF5-A38B-E814C7D35F11}"/>
              </a:ext>
            </a:extLst>
          </p:cNvPr>
          <p:cNvSpPr txBox="1">
            <a:spLocks/>
          </p:cNvSpPr>
          <p:nvPr/>
        </p:nvSpPr>
        <p:spPr>
          <a:xfrm>
            <a:off x="1188721" y="2450311"/>
            <a:ext cx="9987279" cy="280846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is_most_popular_name_in_sweden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(name):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...</a:t>
            </a:r>
          </a:p>
          <a:p>
            <a:pPr marL="0" indent="0">
              <a:buNone/>
            </a:pP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is_the_most_popular_name_in_sweden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("Alice"):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print("Alice is the most popular name in Sweden.")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print("There exists more popular names than Alice in Sweden.")</a:t>
            </a:r>
          </a:p>
        </p:txBody>
      </p:sp>
    </p:spTree>
    <p:extLst>
      <p:ext uri="{BB962C8B-B14F-4D97-AF65-F5344CB8AC3E}">
        <p14:creationId xmlns:p14="http://schemas.microsoft.com/office/powerpoint/2010/main" val="338862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Abstraction in programming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F88FE81-3E30-4FE9-A246-B8C153B725D7}"/>
              </a:ext>
            </a:extLst>
          </p:cNvPr>
          <p:cNvSpPr/>
          <p:nvPr/>
        </p:nvSpPr>
        <p:spPr>
          <a:xfrm>
            <a:off x="4474214" y="1690688"/>
            <a:ext cx="2956398" cy="173831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4BE6671-5C6B-4ADF-9621-F9E469B69ADA}"/>
              </a:ext>
            </a:extLst>
          </p:cNvPr>
          <p:cNvSpPr/>
          <p:nvPr/>
        </p:nvSpPr>
        <p:spPr>
          <a:xfrm>
            <a:off x="4930678" y="2017642"/>
            <a:ext cx="228600" cy="2286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Graphic 29" descr="Smiling Face with Solid Fill">
            <a:extLst>
              <a:ext uri="{FF2B5EF4-FFF2-40B4-BE49-F238E27FC236}">
                <a16:creationId xmlns:a16="http://schemas.microsoft.com/office/drawing/2014/main" id="{4C197ABC-1A18-4DEF-9A57-3D2697DA70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93826" y="2664204"/>
            <a:ext cx="238539" cy="238539"/>
          </a:xfrm>
          <a:prstGeom prst="rect">
            <a:avLst/>
          </a:prstGeom>
        </p:spPr>
      </p:pic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E3DAACD1-4562-4722-B39D-4F86F17F8DB3}"/>
              </a:ext>
            </a:extLst>
          </p:cNvPr>
          <p:cNvCxnSpPr>
            <a:cxnSpLocks/>
          </p:cNvCxnSpPr>
          <p:nvPr/>
        </p:nvCxnSpPr>
        <p:spPr>
          <a:xfrm>
            <a:off x="5044978" y="2131942"/>
            <a:ext cx="1668117" cy="651531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E13390-7F48-4EBD-8F5A-5B2049320415}"/>
              </a:ext>
            </a:extLst>
          </p:cNvPr>
          <p:cNvCxnSpPr>
            <a:cxnSpLocks/>
          </p:cNvCxnSpPr>
          <p:nvPr/>
        </p:nvCxnSpPr>
        <p:spPr>
          <a:xfrm>
            <a:off x="5049600" y="2130266"/>
            <a:ext cx="0" cy="676667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53739A92-F0AF-4F7D-AF1B-50D70A7C979E}"/>
              </a:ext>
            </a:extLst>
          </p:cNvPr>
          <p:cNvCxnSpPr>
            <a:cxnSpLocks/>
          </p:cNvCxnSpPr>
          <p:nvPr/>
        </p:nvCxnSpPr>
        <p:spPr>
          <a:xfrm flipV="1">
            <a:off x="5044978" y="2788763"/>
            <a:ext cx="1668117" cy="1817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ontent Placeholder 2">
            <a:extLst>
              <a:ext uri="{FF2B5EF4-FFF2-40B4-BE49-F238E27FC236}">
                <a16:creationId xmlns:a16="http://schemas.microsoft.com/office/drawing/2014/main" id="{3F162A89-A0B8-4568-8FBD-6E9017286949}"/>
              </a:ext>
            </a:extLst>
          </p:cNvPr>
          <p:cNvSpPr txBox="1">
            <a:spLocks/>
          </p:cNvSpPr>
          <p:nvPr/>
        </p:nvSpPr>
        <p:spPr>
          <a:xfrm>
            <a:off x="1843153" y="4065362"/>
            <a:ext cx="8115077" cy="7822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get_distance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(lon1, lat1, lon2, lat2):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 ((lon2 - lon1)**2 + (lat2 - lat1)**2)**0.5</a:t>
            </a:r>
          </a:p>
        </p:txBody>
      </p:sp>
    </p:spTree>
    <p:extLst>
      <p:ext uri="{BB962C8B-B14F-4D97-AF65-F5344CB8AC3E}">
        <p14:creationId xmlns:p14="http://schemas.microsoft.com/office/powerpoint/2010/main" val="29182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4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Abstraction in programming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2440" cy="2547364"/>
          </a:xfrm>
        </p:spPr>
        <p:txBody>
          <a:bodyPr wrap="square">
            <a:spAutoFit/>
          </a:bodyPr>
          <a:lstStyle/>
          <a:p>
            <a:r>
              <a:rPr lang="en-US" sz="2400" noProof="0" dirty="0"/>
              <a:t>The function </a:t>
            </a:r>
            <a:r>
              <a:rPr lang="en-US" sz="2400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get_all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humans()</a:t>
            </a:r>
            <a:r>
              <a:rPr lang="en-US" sz="2400" dirty="0"/>
              <a:t> gives you back all the humans in the world.</a:t>
            </a:r>
          </a:p>
          <a:p>
            <a:r>
              <a:rPr lang="en-US" sz="2400" noProof="0" dirty="0"/>
              <a:t>The function </a:t>
            </a:r>
            <a:r>
              <a:rPr lang="en-US" sz="2400" noProof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get_oldest_human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(human1, human2)</a:t>
            </a:r>
            <a:r>
              <a:rPr lang="en-US" sz="2400" noProof="0" dirty="0"/>
              <a:t> gives you back the oldest of 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human1</a:t>
            </a:r>
            <a:r>
              <a:rPr lang="en-US" sz="2400" noProof="0" dirty="0"/>
              <a:t> and </a:t>
            </a:r>
            <a:r>
              <a:rPr lang="en-US" sz="2400" noProof="0" dirty="0">
                <a:latin typeface="Courier New" panose="02070309020205020404" pitchFamily="49" charset="0"/>
                <a:cs typeface="Courier New" panose="02070309020205020404" pitchFamily="49" charset="0"/>
              </a:rPr>
              <a:t>human2</a:t>
            </a:r>
            <a:r>
              <a:rPr lang="en-US" sz="2400" noProof="0" dirty="0"/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76C1EE-85D7-49EC-8EF7-790FBA1CA634}"/>
              </a:ext>
            </a:extLst>
          </p:cNvPr>
          <p:cNvSpPr txBox="1">
            <a:spLocks/>
          </p:cNvSpPr>
          <p:nvPr/>
        </p:nvSpPr>
        <p:spPr>
          <a:xfrm>
            <a:off x="6192521" y="1942311"/>
            <a:ext cx="5836919" cy="15927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get_all_humans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...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get_oldest_human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(human1, human2):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# ...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0BF3CF-9DDF-40CD-BEE7-FE94DECE2AFA}"/>
              </a:ext>
            </a:extLst>
          </p:cNvPr>
          <p:cNvSpPr txBox="1">
            <a:spLocks/>
          </p:cNvSpPr>
          <p:nvPr/>
        </p:nvSpPr>
        <p:spPr>
          <a:xfrm>
            <a:off x="2886711" y="4570246"/>
            <a:ext cx="6611619" cy="159274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humans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get_all_humans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oldest = humans[0]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human in humans: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oldest =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get_oldest_human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(oldest, human)</a:t>
            </a:r>
          </a:p>
        </p:txBody>
      </p:sp>
    </p:spTree>
    <p:extLst>
      <p:ext uri="{BB962C8B-B14F-4D97-AF65-F5344CB8AC3E}">
        <p14:creationId xmlns:p14="http://schemas.microsoft.com/office/powerpoint/2010/main" val="2472242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6" grpId="0" build="p" animBg="1"/>
      <p:bldP spid="7" grpId="0" build="p" animBg="1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7217</TotalTime>
  <Words>341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BentonSans Medium</vt:lpstr>
      <vt:lpstr>BentonSans Regular</vt:lpstr>
      <vt:lpstr>Calibri</vt:lpstr>
      <vt:lpstr>Courier New</vt:lpstr>
      <vt:lpstr>Georgia</vt:lpstr>
      <vt:lpstr>JU Grå</vt:lpstr>
      <vt:lpstr>PowerPoint Presentation</vt:lpstr>
      <vt:lpstr>Abstraction in Python</vt:lpstr>
      <vt:lpstr>What is abstraction?</vt:lpstr>
      <vt:lpstr>What is abstraction?</vt:lpstr>
      <vt:lpstr>What is abstraction?</vt:lpstr>
      <vt:lpstr>Abstraction in programming</vt:lpstr>
      <vt:lpstr>Abstraction in programming</vt:lpstr>
      <vt:lpstr>Abstraction in programming</vt:lpstr>
      <vt:lpstr>Abstraction in programming</vt:lpstr>
      <vt:lpstr>Abstraction in programming</vt:lpstr>
      <vt:lpstr>Summary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214</cp:revision>
  <dcterms:created xsi:type="dcterms:W3CDTF">2015-07-17T09:22:03Z</dcterms:created>
  <dcterms:modified xsi:type="dcterms:W3CDTF">2018-11-25T17:23:16Z</dcterms:modified>
</cp:coreProperties>
</file>